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7" r:id="rId4"/>
    <p:sldId id="268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11F"/>
    <a:srgbClr val="F392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250" y="7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71477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892981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4339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194387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777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223090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855124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76042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851972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779514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73250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1F7C-4EDE-4790-ADFF-1FC9C6536009}" type="datetimeFigureOut">
              <a:rPr lang="pt-PT" smtClean="0"/>
              <a:pPr/>
              <a:t>07/04/2016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DD74A-EA74-47FD-BBCB-FAE51A718EF1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 descr="fundopremios.jpg"/>
          <p:cNvPicPr>
            <a:picLocks noChangeAspect="1"/>
          </p:cNvPicPr>
          <p:nvPr userDrawn="1"/>
        </p:nvPicPr>
        <p:blipFill>
          <a:blip r:embed="rId13" cstate="print"/>
          <a:srcRect t="31446" b="755"/>
          <a:stretch>
            <a:fillRect/>
          </a:stretch>
        </p:blipFill>
        <p:spPr>
          <a:xfrm>
            <a:off x="702639" y="-599108"/>
            <a:ext cx="10775435" cy="46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605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981740"/>
            <a:ext cx="12192000" cy="1569648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Entrega de Diplomas Ensino Secundário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Prémios de Mérito</a:t>
            </a:r>
          </a:p>
        </p:txBody>
      </p:sp>
      <p:sp>
        <p:nvSpPr>
          <p:cNvPr id="8" name="Rectângulo 7"/>
          <p:cNvSpPr/>
          <p:nvPr/>
        </p:nvSpPr>
        <p:spPr>
          <a:xfrm>
            <a:off x="1" y="2752469"/>
            <a:ext cx="12192000" cy="1077206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ano letivo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2014-2015</a:t>
            </a:r>
          </a:p>
        </p:txBody>
      </p:sp>
      <p:sp>
        <p:nvSpPr>
          <p:cNvPr id="9" name="Rectângulo 8"/>
          <p:cNvSpPr/>
          <p:nvPr/>
        </p:nvSpPr>
        <p:spPr>
          <a:xfrm>
            <a:off x="0" y="152042"/>
            <a:ext cx="12192000" cy="707874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Agrupamento de Escolas de Grândola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Mérito Escolar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635907" y="443498"/>
            <a:ext cx="10819493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Alexandre Rodrigues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Alice Sanches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Ana Camacho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Ana Vicente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Carolina Mira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Catarina Rodrigues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Filipa Paulino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Inês Chaínho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Joana Chaínho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José Guerreiro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Leonor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Alcaçarenho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Marta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Sofia Ferreira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661307" y="771158"/>
            <a:ext cx="1081949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    Ana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Serejo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Beatriz Guerreiro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Bernardo Encarnação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Helena Costa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Inês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Isabel Alexandre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 Joana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João Reis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Jorge Godinho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Maria Batista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Maria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Rafaela Rodrigues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648607" y="428258"/>
            <a:ext cx="10819493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Alice Duarte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Ana Borrego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Bernardo Mateus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Joana Nunes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José Reis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Luís Correia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Margarida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Ricardo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Joita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Susana Silva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Susana Louro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Tiago Pereira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6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Mérito Escolar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616857" y="361950"/>
            <a:ext cx="1081949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Alexandra Paulo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Alexandra Costa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Alexandre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Alice Leitão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Ana Pala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António Barradas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Bárbara Gatinho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Beatriz 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Beatriz Martins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Bernardo Chaínho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Bianca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Benchea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Carlota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Carolina Daniel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Carolina Batista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686707" y="414288"/>
            <a:ext cx="10819493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Cristiana Belga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Diana Fragoso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Dinis Fernandes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Duarte Vaz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Eduardo Morais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Evelina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Sleahtitchi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Francisco Morais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Francisco Rocha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Gabriel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Gonçalo Proença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Inês 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Joana Antunes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Joana Assunção                                                                                                             Laura Pereira</a:t>
            </a:r>
          </a:p>
        </p:txBody>
      </p:sp>
      <p:sp>
        <p:nvSpPr>
          <p:cNvPr id="7" name="Rectângulo 6"/>
          <p:cNvSpPr/>
          <p:nvPr/>
        </p:nvSpPr>
        <p:spPr>
          <a:xfrm>
            <a:off x="794657" y="351423"/>
            <a:ext cx="1081949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Laura Reis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Leonor Pedro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Luana Ramos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Lucas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Bournot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Lucas Mendes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Madalena Correia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Mara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Maria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Mariana Manuel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Martim Ruas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Martim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Matilde Pinela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Matilde José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Miguel Sobral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54957" y="372378"/>
            <a:ext cx="1081949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Nuno Amanhado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Patrícia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Bustan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Patrícia Domingos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Pedro 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Ricardo Costa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Simão Rebocho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     Sofia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Tiago Louro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Tiago Gonçalves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979560"/>
            <a:ext cx="12192000" cy="584763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Prémios </a:t>
            </a:r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Mérito</a:t>
            </a:r>
          </a:p>
        </p:txBody>
      </p:sp>
      <p:sp>
        <p:nvSpPr>
          <p:cNvPr id="8" name="Rectângulo 7"/>
          <p:cNvSpPr/>
          <p:nvPr/>
        </p:nvSpPr>
        <p:spPr>
          <a:xfrm>
            <a:off x="1" y="2247957"/>
            <a:ext cx="12192000" cy="1077206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ano letivo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2014-2015</a:t>
            </a:r>
          </a:p>
        </p:txBody>
      </p:sp>
      <p:sp>
        <p:nvSpPr>
          <p:cNvPr id="9" name="Rectângulo 8"/>
          <p:cNvSpPr/>
          <p:nvPr/>
        </p:nvSpPr>
        <p:spPr>
          <a:xfrm>
            <a:off x="0" y="152042"/>
            <a:ext cx="12192000" cy="707874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Agrupamento de Escolas de Grândola</a:t>
            </a:r>
          </a:p>
        </p:txBody>
      </p:sp>
      <p:sp>
        <p:nvSpPr>
          <p:cNvPr id="5" name="Rectângulo 4"/>
          <p:cNvSpPr/>
          <p:nvPr/>
        </p:nvSpPr>
        <p:spPr>
          <a:xfrm>
            <a:off x="673100" y="1528360"/>
            <a:ext cx="108204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Progressão    Cidadania    Artístico     Desportivo    Escolar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Diplomas Ensino Secundário</a:t>
            </a:r>
          </a:p>
        </p:txBody>
      </p:sp>
      <p:sp>
        <p:nvSpPr>
          <p:cNvPr id="6" name="Rectângulo 5"/>
          <p:cNvSpPr/>
          <p:nvPr/>
        </p:nvSpPr>
        <p:spPr>
          <a:xfrm>
            <a:off x="824522" y="725931"/>
            <a:ext cx="4195713" cy="523208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Ciências e Tecnologias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6338046" y="1382968"/>
            <a:ext cx="4769223" cy="523208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Línguas e Humanidades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1671521" y="2822329"/>
            <a:ext cx="5598856" cy="523208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Técnico de Gestão</a:t>
            </a:r>
            <a:endParaRPr lang="pt-PT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683099" y="435410"/>
            <a:ext cx="1077958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Ana Cabrita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Beatriz Martins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Carolina Palmeira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Daniel Jerónimo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Daniela Chainho                  Daniela Sobral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Diogo Jacinto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Diogo Lúcio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Diogo Silva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Inês Nunes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Inês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Inês Chainho                                 Joana Chainho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José Bernardo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Mário Miguel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206820" y="1717557"/>
            <a:ext cx="107795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Patrícia Parreira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Pedro Valente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Pedro Coelho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Simone Noronha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628690" y="443557"/>
            <a:ext cx="1077958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Ana Mateus                                               Carolina Oliveira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Duarte Silva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       Fábio Ferreira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Irene Vale                                                          Jéssica Gonçalves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Joana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João Correia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Luís Romero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Mafalda Luzia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Marisa Amândio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Pedro Bento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Rafaela Filipe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Roman</a:t>
            </a:r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Batsyk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386170" y="1469685"/>
            <a:ext cx="1102859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Sara Batista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Tiago Trindade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Tiago Cardoso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Miguel Sousa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              Maria Matos 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619940" y="456719"/>
            <a:ext cx="107795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Catarina Madeira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Célia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João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Liliane Gonçalves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Rafael Beja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Rodrigo Sousa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Tatiana Nunes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8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7" grpId="0"/>
      <p:bldP spid="8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1189468"/>
            <a:ext cx="12192000" cy="584763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Entrega de Diplomas Ensino </a:t>
            </a:r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Secundário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1" y="2223135"/>
            <a:ext cx="12192000" cy="1077206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ano letivo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2014-2015</a:t>
            </a:r>
          </a:p>
        </p:txBody>
      </p:sp>
      <p:sp>
        <p:nvSpPr>
          <p:cNvPr id="9" name="Rectângulo 8"/>
          <p:cNvSpPr/>
          <p:nvPr/>
        </p:nvSpPr>
        <p:spPr>
          <a:xfrm>
            <a:off x="0" y="152042"/>
            <a:ext cx="12192000" cy="707874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Agrupamento de Escolas de Grândola</a:t>
            </a:r>
          </a:p>
        </p:txBody>
      </p:sp>
    </p:spTree>
    <p:extLst>
      <p:ext uri="{BB962C8B-B14F-4D97-AF65-F5344CB8AC3E}">
        <p14:creationId xmlns:p14="http://schemas.microsoft.com/office/powerpoint/2010/main" xmlns="" val="381213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979560"/>
            <a:ext cx="12192000" cy="584763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Prémios </a:t>
            </a:r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Mérito</a:t>
            </a:r>
          </a:p>
        </p:txBody>
      </p:sp>
      <p:sp>
        <p:nvSpPr>
          <p:cNvPr id="8" name="Rectângulo 7"/>
          <p:cNvSpPr/>
          <p:nvPr/>
        </p:nvSpPr>
        <p:spPr>
          <a:xfrm>
            <a:off x="1" y="2247957"/>
            <a:ext cx="12192000" cy="1077206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ano letivo</a:t>
            </a:r>
          </a:p>
          <a:p>
            <a:pPr algn="ctr"/>
            <a:r>
              <a:rPr lang="pt-PT" sz="3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2014-2015</a:t>
            </a:r>
          </a:p>
        </p:txBody>
      </p:sp>
      <p:sp>
        <p:nvSpPr>
          <p:cNvPr id="9" name="Rectângulo 8"/>
          <p:cNvSpPr/>
          <p:nvPr/>
        </p:nvSpPr>
        <p:spPr>
          <a:xfrm>
            <a:off x="0" y="152042"/>
            <a:ext cx="12192000" cy="707874"/>
          </a:xfrm>
          <a:prstGeom prst="rect">
            <a:avLst/>
          </a:prstGeom>
          <a:noFill/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4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Agrupamento de Escolas de Grândola</a:t>
            </a:r>
          </a:p>
        </p:txBody>
      </p:sp>
      <p:sp>
        <p:nvSpPr>
          <p:cNvPr id="5" name="Rectângulo 4"/>
          <p:cNvSpPr/>
          <p:nvPr/>
        </p:nvSpPr>
        <p:spPr>
          <a:xfrm>
            <a:off x="673100" y="1528360"/>
            <a:ext cx="108204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Progressão    Cidadania    Artístico     Desportivo    Escolar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Progressão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596900" y="1368726"/>
            <a:ext cx="115951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João Paulino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Maísa Pina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Mariana Correia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Sofia Figueira</a:t>
            </a:r>
            <a:endParaRPr lang="pt-PT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1467577" y="671004"/>
            <a:ext cx="11120663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Adriana Cruz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Alice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Ana Vieira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Ana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André Sousa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António Pires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Beatriz Sobral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Bruna Mendes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Carolina Bonito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Daniel Santos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1148987" y="567041"/>
            <a:ext cx="1114969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Emília Nunes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Jéssica Conceição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Laura Miranda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Luísa Jesus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Mariana Gonçalves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Mauri Aleixo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Rodrigo Dias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Susana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Tiago Domingos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Tomás Diogo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Tomás Jacinto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Luís Franco </a:t>
            </a:r>
            <a:endParaRPr lang="pt-PT" sz="1700" b="1" spc="50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Cidadania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1042307" y="699121"/>
            <a:ext cx="11149693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Carolina Batista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Margarida Lima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Matilde Paulino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331867" y="859141"/>
            <a:ext cx="11149693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Andreia Agostinho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Cristiana Liberato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Guilherme Mateus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Leonor </a:t>
            </a:r>
            <a:r>
              <a:rPr lang="pt-PT" sz="1700" b="1" spc="50" dirty="0" err="1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Alcaçarenho</a:t>
            </a:r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1042307" y="622921"/>
            <a:ext cx="1114969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Maria Rodrigues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Mariana Albino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Sofia Ferreira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Mérito Artístico e Desportivo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Mérito Artístico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625747" y="542746"/>
            <a:ext cx="1114969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Cristiana Rodrigues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Diogo Pombinho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Inês Sobral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Luís Batista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 Maísa Pina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Maria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Matilde Furtado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Pedro Alves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663847" y="1397621"/>
            <a:ext cx="11149693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Ana Prezado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Ana Gomes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Bárbara Baptista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Beatriz Brito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Bernardo Mateus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Catarina Ramos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Eduardo Silva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Inês Gonçalves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José Reis</a:t>
            </a:r>
          </a:p>
        </p:txBody>
      </p:sp>
      <p:sp>
        <p:nvSpPr>
          <p:cNvPr id="12" name="Rectângulo 11"/>
          <p:cNvSpPr/>
          <p:nvPr/>
        </p:nvSpPr>
        <p:spPr>
          <a:xfrm>
            <a:off x="326027" y="859141"/>
            <a:ext cx="11149693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Lília Costa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Luís Correia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Mónica Chaínho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Renata Afonso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Sofia Gonçalves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Susana Silva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Susana Louro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        Tiago Pereira</a:t>
            </a:r>
          </a:p>
        </p:txBody>
      </p:sp>
      <p:sp>
        <p:nvSpPr>
          <p:cNvPr id="13" name="Rectângulo 12"/>
          <p:cNvSpPr/>
          <p:nvPr/>
        </p:nvSpPr>
        <p:spPr>
          <a:xfrm>
            <a:off x="524147" y="559421"/>
            <a:ext cx="111496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Adriana Cruz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Bárbara Alexandre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Camila Esperto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Carolina Furtado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Constança Pedro</a:t>
            </a:r>
          </a:p>
          <a:p>
            <a:r>
              <a:rPr lang="pt-PT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        Gabriel Garanhão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4745627" y="2685401"/>
            <a:ext cx="666913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Inês Pereira                                                                                   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Isabel Alexandre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Maria Borges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Simão Mendes                                          Sofia Gonçalves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2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0" y="0"/>
            <a:ext cx="12192000" cy="584763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ctr"/>
            <a:r>
              <a:rPr lang="pt-PT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Prémio Mérito Desportivo</a:t>
            </a:r>
            <a:endParaRPr lang="pt-PT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813707" y="655941"/>
            <a:ext cx="11149693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Ana Pala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Henrique Jesus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Inês Jesus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Maria Mendes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Miguel Batista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Raquel Batista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753507" y="673721"/>
            <a:ext cx="979079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Beatriz Casaca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Beatriz Santos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Rafaela Pereira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</a:t>
            </a: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Beatriz Guerreiro</a:t>
            </a:r>
          </a:p>
          <a:p>
            <a:endParaRPr lang="pt-PT" sz="17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/>
            </a:endParaRPr>
          </a:p>
          <a:p>
            <a:r>
              <a:rPr lang="pt-PT" sz="1700" b="1" spc="50" dirty="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rPr>
              <a:t>                                                                                                                     Mariana Gonçalves</a:t>
            </a:r>
          </a:p>
        </p:txBody>
      </p:sp>
    </p:spTree>
    <p:extLst>
      <p:ext uri="{BB962C8B-B14F-4D97-AF65-F5344CB8AC3E}">
        <p14:creationId xmlns:p14="http://schemas.microsoft.com/office/powerpoint/2010/main" xmlns="" val="1286145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heme/theme1.xml><?xml version="1.0" encoding="utf-8"?>
<a:theme xmlns:a="http://schemas.openxmlformats.org/drawingml/2006/main" name="Tema do Office">
  <a:themeElements>
    <a:clrScheme name="Tons de Cinzent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755</Words>
  <Application>Microsoft Office PowerPoint</Application>
  <PresentationFormat>Personalizados</PresentationFormat>
  <Paragraphs>277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Entrega de Prémios de Diplomas e Prémios de Mérito</dc:title>
  <dc:creator>Vitor Peixeiro</dc:creator>
  <cp:keywords>Prémios</cp:keywords>
  <dc:description>Ano Letivo 2014-2015</dc:description>
  <cp:lastModifiedBy>VP</cp:lastModifiedBy>
  <cp:revision>77</cp:revision>
  <dcterms:created xsi:type="dcterms:W3CDTF">2016-03-07T17:04:00Z</dcterms:created>
  <dcterms:modified xsi:type="dcterms:W3CDTF">2016-04-07T21:57:27Z</dcterms:modified>
</cp:coreProperties>
</file>